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6"/>
  </p:handoutMasterIdLst>
  <p:sldIdLst>
    <p:sldId id="256" r:id="rId2"/>
    <p:sldId id="282" r:id="rId3"/>
    <p:sldId id="284" r:id="rId4"/>
    <p:sldId id="281" r:id="rId5"/>
    <p:sldId id="285" r:id="rId6"/>
    <p:sldId id="283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69" r:id="rId16"/>
    <p:sldId id="270" r:id="rId17"/>
    <p:sldId id="271" r:id="rId18"/>
    <p:sldId id="272" r:id="rId19"/>
    <p:sldId id="286" r:id="rId20"/>
    <p:sldId id="273" r:id="rId21"/>
    <p:sldId id="275" r:id="rId22"/>
    <p:sldId id="276" r:id="rId23"/>
    <p:sldId id="280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000B"/>
    <a:srgbClr val="0041B6"/>
    <a:srgbClr val="F9D600"/>
    <a:srgbClr val="324057"/>
    <a:srgbClr val="007CCE"/>
    <a:srgbClr val="2A1255"/>
    <a:srgbClr val="A58C51"/>
    <a:srgbClr val="213969"/>
    <a:srgbClr val="332319"/>
    <a:srgbClr val="173A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91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21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87383" y="0"/>
            <a:ext cx="8856617" cy="7707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Красноборская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средняя общеобразовательная школа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Агрызского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муниципального района РТ</a:t>
            </a:r>
            <a:endParaRPr lang="en-US" sz="2000" dirty="0">
              <a:ln w="9525">
                <a:solidFill>
                  <a:schemeClr val="bg1"/>
                </a:solidFill>
                <a:prstDash val="solid"/>
              </a:ln>
              <a:solidFill>
                <a:srgbClr val="97000B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" y="1280161"/>
            <a:ext cx="91440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400" i="1" dirty="0" smtClean="0"/>
              <a:t>               </a:t>
            </a:r>
            <a:r>
              <a:rPr lang="ru-RU" sz="4000" b="1" i="1" dirty="0" smtClean="0">
                <a:latin typeface="+mj-lt"/>
                <a:cs typeface="Times New Roman" pitchFamily="18" charset="0"/>
              </a:rPr>
              <a:t>Социальный проект:</a:t>
            </a:r>
          </a:p>
          <a:p>
            <a:pPr algn="ctr"/>
            <a:r>
              <a:rPr lang="ru-RU" sz="4400" b="1" i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«Дайте детству состояться!»</a:t>
            </a:r>
            <a:r>
              <a:rPr lang="ru-RU" sz="4800" b="1" i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 </a:t>
            </a:r>
          </a:p>
          <a:p>
            <a:pPr algn="just"/>
            <a:endParaRPr lang="ru-RU" sz="4800" b="1" i="1" dirty="0">
              <a:solidFill>
                <a:srgbClr val="FF0000"/>
              </a:solidFill>
            </a:endParaRPr>
          </a:p>
        </p:txBody>
      </p:sp>
      <p:pic>
        <p:nvPicPr>
          <p:cNvPr id="7" name="Рисунок 6" descr="172401-ooo-stroim-vmiestie-schastlivoie-dietstvo-1280x768.jpg"/>
          <p:cNvPicPr>
            <a:picLocks noChangeAspect="1"/>
          </p:cNvPicPr>
          <p:nvPr/>
        </p:nvPicPr>
        <p:blipFill>
          <a:blip r:embed="rId3" cstate="print"/>
          <a:srcRect r="8237" b="11935"/>
          <a:stretch>
            <a:fillRect/>
          </a:stretch>
        </p:blipFill>
        <p:spPr>
          <a:xfrm>
            <a:off x="2069506" y="3447234"/>
            <a:ext cx="4448856" cy="2130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5590901" y="5103674"/>
            <a:ext cx="38666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Работу выполнила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ученица 11 класса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МБОУ Красноборской СОШ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Коробейникова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Карина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Алексеевна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180115" y="6296298"/>
            <a:ext cx="1371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2017 год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8467" y="300447"/>
            <a:ext cx="7886700" cy="1337732"/>
          </a:xfrm>
        </p:spPr>
        <p:txBody>
          <a:bodyPr/>
          <a:lstStyle/>
          <a:p>
            <a:r>
              <a:rPr lang="ru-RU" dirty="0" smtClean="0"/>
              <a:t>                                      </a:t>
            </a:r>
            <a:r>
              <a:rPr lang="ru-RU" b="1" dirty="0" smtClean="0">
                <a:solidFill>
                  <a:srgbClr val="C00000"/>
                </a:solidFill>
                <a:latin typeface="+mn-lt"/>
              </a:rPr>
              <a:t>После</a:t>
            </a:r>
            <a:endParaRPr lang="ru-RU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4" name="Содержимое 3" descr="20170321_15184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10351"/>
          <a:stretch>
            <a:fillRect/>
          </a:stretch>
        </p:blipFill>
        <p:spPr>
          <a:xfrm rot="5400000">
            <a:off x="4490930" y="2231055"/>
            <a:ext cx="5477453" cy="3436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Содержимое 7" descr="F9vxsTQWgQ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5943" y="1881050"/>
            <a:ext cx="5204396" cy="39057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063931" y="1201783"/>
            <a:ext cx="2651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До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170321_1519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4082376" y="1869880"/>
            <a:ext cx="6179534" cy="3475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20170321_1519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394334" y="1630409"/>
            <a:ext cx="6276702" cy="3734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170321_1518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1793" y="1372758"/>
            <a:ext cx="8328069" cy="468453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      </a:t>
            </a:r>
            <a:r>
              <a:rPr lang="ru-RU" b="1" dirty="0" smtClean="0">
                <a:solidFill>
                  <a:srgbClr val="C00000"/>
                </a:solidFill>
                <a:latin typeface="+mn-lt"/>
              </a:rPr>
              <a:t>До</a:t>
            </a:r>
            <a:endParaRPr lang="ru-RU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1027" name="Picture 3" descr="C:\Users\User\Desktop\фото\2016-2017\памятники\20170323_1135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546" y="3528811"/>
            <a:ext cx="5154454" cy="321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97758" cy="3440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78038" y="4018209"/>
            <a:ext cx="1867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C00000"/>
                </a:solidFill>
              </a:rPr>
              <a:t>П</a:t>
            </a:r>
            <a:r>
              <a:rPr lang="ru-RU" sz="4000" b="1" dirty="0" smtClean="0">
                <a:solidFill>
                  <a:srgbClr val="C00000"/>
                </a:solidFill>
              </a:rPr>
              <a:t>осле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49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170321_15203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5195" t="12664" r="10271" b="7657"/>
          <a:stretch>
            <a:fillRect/>
          </a:stretch>
        </p:blipFill>
        <p:spPr>
          <a:xfrm>
            <a:off x="3422468" y="3339319"/>
            <a:ext cx="5525589" cy="3322738"/>
          </a:xfrm>
        </p:spPr>
      </p:pic>
      <p:pic>
        <p:nvPicPr>
          <p:cNvPr id="5" name="Рисунок 4" descr="laEmB6-94c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434308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545874" y="1319349"/>
            <a:ext cx="9534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До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4662" y="4545873"/>
            <a:ext cx="20153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После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206" y="0"/>
            <a:ext cx="8242664" cy="1337733"/>
          </a:xfrm>
        </p:spPr>
        <p:txBody>
          <a:bodyPr>
            <a:normAutofit/>
          </a:bodyPr>
          <a:lstStyle/>
          <a:p>
            <a:pPr algn="ctr"/>
            <a:r>
              <a:rPr lang="ru-RU" b="1" i="1" u="sng" dirty="0" smtClean="0">
                <a:solidFill>
                  <a:srgbClr val="C00000"/>
                </a:solidFill>
              </a:rPr>
              <a:t>Обоснование выбора темы проекта:</a:t>
            </a:r>
            <a:endParaRPr lang="ru-RU" b="1" i="1" u="sng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9634" y="1267097"/>
            <a:ext cx="84777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Мы живем в большом селе Красный Бор на берегу прекрасной реки Кама.</a:t>
            </a:r>
            <a:endParaRPr lang="ru-RU" sz="3200" dirty="0"/>
          </a:p>
        </p:txBody>
      </p:sp>
      <p:pic>
        <p:nvPicPr>
          <p:cNvPr id="1026" name="Picture 2" descr="C:\Users\User\Desktop\ \Медвежонок\кама\20160818_1455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136" y="2548888"/>
            <a:ext cx="4859382" cy="2733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User\Desktop\ \Медвежонок\кама\20160818_1455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4880" y="4041322"/>
            <a:ext cx="4389120" cy="246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83546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2396" y="250883"/>
            <a:ext cx="7869891" cy="471123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В селе насчитывается </a:t>
            </a:r>
            <a:r>
              <a:rPr lang="ru-RU" sz="3600" dirty="0" smtClean="0">
                <a:solidFill>
                  <a:srgbClr val="FF0000"/>
                </a:solidFill>
              </a:rPr>
              <a:t>1523</a:t>
            </a:r>
            <a:r>
              <a:rPr lang="ru-RU" sz="3600" dirty="0" smtClean="0"/>
              <a:t> жителя, из них </a:t>
            </a:r>
            <a:r>
              <a:rPr lang="ru-RU" sz="3600" dirty="0" smtClean="0">
                <a:solidFill>
                  <a:srgbClr val="FF0000"/>
                </a:solidFill>
              </a:rPr>
              <a:t>249</a:t>
            </a:r>
            <a:r>
              <a:rPr lang="ru-RU" sz="3600" dirty="0" smtClean="0"/>
              <a:t> детей: </a:t>
            </a:r>
            <a:r>
              <a:rPr lang="ru-RU" sz="3600" dirty="0" smtClean="0">
                <a:solidFill>
                  <a:srgbClr val="FF0000"/>
                </a:solidFill>
              </a:rPr>
              <a:t>136</a:t>
            </a:r>
            <a:r>
              <a:rPr lang="ru-RU" sz="3600" dirty="0" smtClean="0"/>
              <a:t> школьников, </a:t>
            </a:r>
            <a:r>
              <a:rPr lang="ru-RU" sz="3600" dirty="0" smtClean="0">
                <a:solidFill>
                  <a:srgbClr val="FF0000"/>
                </a:solidFill>
              </a:rPr>
              <a:t>113</a:t>
            </a:r>
            <a:r>
              <a:rPr lang="ru-RU" sz="3600" dirty="0" smtClean="0"/>
              <a:t> дошкольников, посещают ДОУ «Теремок» </a:t>
            </a:r>
            <a:r>
              <a:rPr lang="ru-RU" sz="3600" dirty="0" smtClean="0">
                <a:solidFill>
                  <a:srgbClr val="FF0000"/>
                </a:solidFill>
              </a:rPr>
              <a:t>33</a:t>
            </a:r>
            <a:r>
              <a:rPr lang="ru-RU" sz="3600" dirty="0" smtClean="0"/>
              <a:t> ребенка.</a:t>
            </a:r>
            <a:endParaRPr lang="ru-RU" sz="3600" dirty="0"/>
          </a:p>
        </p:txBody>
      </p:sp>
      <p:pic>
        <p:nvPicPr>
          <p:cNvPr id="5" name="Рисунок 4" descr="crowd-of-people-images-clipart-panda-free-clipart-images-njXcdQ-clipart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6102" y="2432304"/>
            <a:ext cx="6766560" cy="4425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u="sng" dirty="0" smtClean="0">
                <a:solidFill>
                  <a:srgbClr val="C00000"/>
                </a:solidFill>
              </a:rPr>
              <a:t>Детская площадка</a:t>
            </a:r>
            <a:endParaRPr lang="ru-RU" b="1" i="1" u="sng" dirty="0">
              <a:solidFill>
                <a:srgbClr val="C00000"/>
              </a:solidFill>
            </a:endParaRPr>
          </a:p>
        </p:txBody>
      </p:sp>
      <p:pic>
        <p:nvPicPr>
          <p:cNvPr id="2050" name="Picture 2" descr="Безымянны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81058"/>
            <a:ext cx="4736194" cy="2670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Безымянный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3551" y="4114799"/>
            <a:ext cx="4515318" cy="2538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User\Desktop\ \июнь\20150619_200123ь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9024" y="1319348"/>
            <a:ext cx="4294976" cy="2415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u="sng" dirty="0" smtClean="0">
                <a:solidFill>
                  <a:srgbClr val="C00000"/>
                </a:solidFill>
              </a:rPr>
              <a:t>Хоккейная коробка</a:t>
            </a:r>
            <a:endParaRPr lang="ru-RU" b="1" i="1" u="sng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20170321_1456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5667" y="1137626"/>
            <a:ext cx="8404613" cy="4727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170321_1456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4229" y="248194"/>
            <a:ext cx="5479342" cy="3082130"/>
          </a:xfrm>
        </p:spPr>
      </p:pic>
      <p:pic>
        <p:nvPicPr>
          <p:cNvPr id="5" name="Рисунок 4" descr="20170321_1456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70663" y="3403691"/>
            <a:ext cx="5290457" cy="29758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Цель проекта: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21962" y="1027847"/>
            <a:ext cx="7869891" cy="4711234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Создание условий для активного отдыха населения села посредством благоустройства </a:t>
            </a:r>
            <a:r>
              <a:rPr lang="ru-RU" dirty="0" smtClean="0"/>
              <a:t>спортивной площадки для занятий хоккеем, </a:t>
            </a:r>
            <a:r>
              <a:rPr lang="ru-RU" dirty="0" smtClean="0"/>
              <a:t>катания </a:t>
            </a:r>
            <a:r>
              <a:rPr lang="ru-RU" dirty="0" smtClean="0"/>
              <a:t>на роликах, коньках.</a:t>
            </a:r>
            <a:endParaRPr lang="ru-RU" dirty="0"/>
          </a:p>
        </p:txBody>
      </p:sp>
      <p:pic>
        <p:nvPicPr>
          <p:cNvPr id="5" name="Рисунок 4" descr="EP4UmJ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37360" y="2591552"/>
            <a:ext cx="5839097" cy="3615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u="sng" dirty="0" smtClean="0">
                <a:solidFill>
                  <a:srgbClr val="C00000"/>
                </a:solidFill>
              </a:rPr>
              <a:t>Задачи проекта:</a:t>
            </a:r>
            <a:endParaRPr lang="ru-RU" b="1" i="1" u="sng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Создать инициативную группу по </a:t>
            </a:r>
            <a:r>
              <a:rPr lang="ru-RU" dirty="0" smtClean="0"/>
              <a:t>реализации </a:t>
            </a:r>
            <a:r>
              <a:rPr lang="ru-RU" dirty="0" smtClean="0"/>
              <a:t>проекта;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Разработать проект благоустройства спортивной площадки;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Организовать работу по регулярному уходу за насаждениями возле площадки, соблюдению чистоты на ее </a:t>
            </a:r>
            <a:r>
              <a:rPr lang="ru-RU" dirty="0" smtClean="0"/>
              <a:t>территории, уборке снега.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Создать группу по организации игр с дошкольниками.</a:t>
            </a:r>
            <a:endParaRPr lang="ru-RU" dirty="0" smtClean="0"/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u="sng" dirty="0" smtClean="0">
                <a:solidFill>
                  <a:srgbClr val="C00000"/>
                </a:solidFill>
              </a:rPr>
              <a:t>Актуальность проекта</a:t>
            </a:r>
            <a:endParaRPr lang="ru-RU" b="1" i="1" u="sng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DSCF539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9255" y="1394705"/>
            <a:ext cx="4530128" cy="3397596"/>
          </a:xfrm>
        </p:spPr>
      </p:pic>
      <p:pic>
        <p:nvPicPr>
          <p:cNvPr id="5" name="Рисунок 4" descr="DSCF54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6504" y="3259184"/>
            <a:ext cx="4467496" cy="33506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SAM_387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0170" y="1134394"/>
            <a:ext cx="8432573" cy="486223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AM_387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66652" y="914400"/>
            <a:ext cx="7115228" cy="533642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rCo0urAc23Q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3132" y="235132"/>
            <a:ext cx="5026515" cy="3769886"/>
          </a:xfrm>
        </p:spPr>
      </p:pic>
      <p:pic>
        <p:nvPicPr>
          <p:cNvPr id="5" name="Рисунок 4" descr="y7Ari-pXI9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73689" y="3069771"/>
            <a:ext cx="5070310" cy="36551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6" dur="1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1" dur="1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u="sng" dirty="0" smtClean="0">
                <a:solidFill>
                  <a:srgbClr val="C00000"/>
                </a:solidFill>
              </a:rPr>
              <a:t>Рабочий план реализации проекта</a:t>
            </a:r>
            <a:endParaRPr lang="ru-RU" b="1" i="1" u="sng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0799" t="21503" r="24547" b="8817"/>
          <a:stretch>
            <a:fillRect/>
          </a:stretch>
        </p:blipFill>
        <p:spPr bwMode="auto">
          <a:xfrm>
            <a:off x="1724298" y="1362520"/>
            <a:ext cx="5760720" cy="5054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User\Desktop\фото\2016-2017\день посадки леса\DSCN45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4121239" cy="3090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фото\2016-2017\день посадки леса\DSCN45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239" y="1094704"/>
            <a:ext cx="5022761" cy="3767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esktop\ЗДВР\бесстрашные Барсы\2017\схема 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88755" y="2498765"/>
            <a:ext cx="3670480" cy="504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8950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9175" t="37530" r="24023" b="7727"/>
          <a:stretch>
            <a:fillRect/>
          </a:stretch>
        </p:blipFill>
        <p:spPr bwMode="auto">
          <a:xfrm>
            <a:off x="1123403" y="1371600"/>
            <a:ext cx="7170768" cy="50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Конкретные ожидаемые результаты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Благоустроена спортивная площадка.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Оформлена и облагорожена ее территория.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Оформлено  место для проведения игр с дошкольниками и младшими школьниками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Созданы условия для активного отдыха молодежи и взрослого населения села.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Организованы уход за саженцами на территории площадки и уборка снега в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Достигаются цели формирования здорового образа жизни подрастающего поколения.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ZJkBbvD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608866" y="0"/>
            <a:ext cx="5535134" cy="3156812"/>
          </a:xfrm>
        </p:spPr>
      </p:pic>
      <p:pic>
        <p:nvPicPr>
          <p:cNvPr id="9" name="Рисунок 8" descr="20140104-1804-DSC01518j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6754" y="3287486"/>
            <a:ext cx="5355771" cy="35705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6" dur="1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0" dur="1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_____ne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10982" y="1551399"/>
            <a:ext cx="8733018" cy="4254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89" y="352699"/>
            <a:ext cx="7886700" cy="1337732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Спасибо за внимание!</a:t>
            </a:r>
            <a:r>
              <a:rPr lang="ru-RU" sz="4800" b="1" dirty="0" smtClean="0">
                <a:solidFill>
                  <a:srgbClr val="C00000"/>
                </a:solidFill>
                <a:sym typeface="Wingdings" pitchFamily="2" charset="2"/>
              </a:rPr>
              <a:t>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AP803324092068-pic4_zoom-1000x1000-87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00527" y="1452199"/>
            <a:ext cx="7729518" cy="50661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809</TotalTime>
  <Words>207</Words>
  <Application>Microsoft Office PowerPoint</Application>
  <PresentationFormat>Экран (4:3)</PresentationFormat>
  <Paragraphs>33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Office Theme</vt:lpstr>
      <vt:lpstr>Презентация PowerPoint</vt:lpstr>
      <vt:lpstr>                                      После</vt:lpstr>
      <vt:lpstr>Презентация PowerPoint</vt:lpstr>
      <vt:lpstr>Презентация PowerPoint</vt:lpstr>
      <vt:lpstr>                                  До</vt:lpstr>
      <vt:lpstr>Презентация PowerPoint</vt:lpstr>
      <vt:lpstr>Обоснование выбора темы проекта:</vt:lpstr>
      <vt:lpstr>Презентация PowerPoint</vt:lpstr>
      <vt:lpstr>Детская площадка</vt:lpstr>
      <vt:lpstr>Хоккейная коробка</vt:lpstr>
      <vt:lpstr>Презентация PowerPoint</vt:lpstr>
      <vt:lpstr>Цель проекта:</vt:lpstr>
      <vt:lpstr>Задачи проекта:</vt:lpstr>
      <vt:lpstr>Актуальность проекта</vt:lpstr>
      <vt:lpstr>Презентация PowerPoint</vt:lpstr>
      <vt:lpstr>Презентация PowerPoint</vt:lpstr>
      <vt:lpstr>Презентация PowerPoint</vt:lpstr>
      <vt:lpstr>Рабочий план реализации проекта</vt:lpstr>
      <vt:lpstr>Презентация PowerPoint</vt:lpstr>
      <vt:lpstr>Презентация PowerPoint</vt:lpstr>
      <vt:lpstr>Конкретные ожидаемые результаты</vt:lpstr>
      <vt:lpstr>Презентация PowerPoint</vt:lpstr>
      <vt:lpstr>Презентация PowerPoint</vt:lpstr>
      <vt:lpstr>Спасибо за внимание!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User</cp:lastModifiedBy>
  <cp:revision>103</cp:revision>
  <dcterms:created xsi:type="dcterms:W3CDTF">2016-11-18T14:12:19Z</dcterms:created>
  <dcterms:modified xsi:type="dcterms:W3CDTF">2017-03-23T12:15:57Z</dcterms:modified>
</cp:coreProperties>
</file>